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33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0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1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2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86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8/17/2014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0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8/17/2014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0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8/17/2014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2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8/17/2014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9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8/17/2014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6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8/17/2014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8/17/2014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01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Baptist Covenant Theology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Biblical Framework for understanding and Savoring </a:t>
            </a:r>
            <a:r>
              <a:rPr lang="en-US" smtClean="0"/>
              <a:t>God’s Unfolding Redemptive </a:t>
            </a:r>
            <a:r>
              <a:rPr lang="en-US" dirty="0" smtClean="0"/>
              <a:t>work in </a:t>
            </a:r>
            <a:r>
              <a:rPr lang="en-US" dirty="0" err="1" smtClean="0"/>
              <a:t>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18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biblical covenant?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relational arrangement, initiated by God’s sovereign dispensing of his kindness, goodness, and wisdom toward man. </a:t>
            </a:r>
            <a:endParaRPr lang="en-US" sz="2800" dirty="0" smtClean="0"/>
          </a:p>
          <a:p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Initiated by God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For our good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Sometimes with conditions</a:t>
            </a:r>
          </a:p>
        </p:txBody>
      </p:sp>
    </p:spTree>
    <p:extLst>
      <p:ext uri="{BB962C8B-B14F-4D97-AF65-F5344CB8AC3E}">
        <p14:creationId xmlns:p14="http://schemas.microsoft.com/office/powerpoint/2010/main" val="294741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</TotalTime>
  <Words>51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Baptist Covenant Theology</vt:lpstr>
      <vt:lpstr>What is a biblical covenant?</vt:lpstr>
    </vt:vector>
  </TitlesOfParts>
  <Company>Auburn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Baptist Covenant Theology</dc:title>
  <dc:creator>Stan Reeves</dc:creator>
  <cp:lastModifiedBy>Stan Reeves</cp:lastModifiedBy>
  <cp:revision>1</cp:revision>
  <dcterms:created xsi:type="dcterms:W3CDTF">2014-08-17T15:58:15Z</dcterms:created>
  <dcterms:modified xsi:type="dcterms:W3CDTF">2014-08-17T16:04:04Z</dcterms:modified>
</cp:coreProperties>
</file>